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05D"/>
    <a:srgbClr val="FFBD59"/>
    <a:srgbClr val="FAECAE"/>
    <a:srgbClr val="B2DE82"/>
    <a:srgbClr val="7DFF7D"/>
    <a:srgbClr val="4BFF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0A8028-F818-6642-6F0B-A939DA635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5FCBE3-12A3-A029-8604-FC2ACDEA7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A4BF68-0A88-274C-7884-76E263D7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0F1BAB-C3C2-B373-5A68-FA6B45906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E95169-B3A7-A322-7D99-194B0EBE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6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44DD6-63C6-6C73-E264-CC336238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276842-95B1-0017-9EC0-725702313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255DC0-DFE8-CAA7-9B66-0E5CB1274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E7E86B-27F4-E30F-51D4-5E8C2C52F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EBCC73-E226-EE49-C821-12D34998D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59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68F3C8E-54B6-7041-224F-103052784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FA4E7EB-4BA6-CBDA-704A-8D1C55039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C2465F-0D00-48A0-8F67-30CCEA2D6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2C3E04-D69B-77DD-FBED-C44A03A0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FF00FB-A575-1A1F-DA87-EB672EC83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39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E91277-2E40-990F-2AEC-FA300E2A0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09D14D-91DA-B469-DBAC-B0B1555E9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D8B9AB-53A0-28F3-17B2-62F8D4D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392703-016F-EE60-D135-C5AC1581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BBAA4D-94E9-7739-2769-CDABE797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26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066CE8-8F56-9F12-5F8C-EE428542E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CE0B44-9391-829B-DEF3-457C90A7F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C916FF-D55B-5F65-A59B-D2A64F59B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B7E256-5FC3-EC41-47EB-43958EDA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096E9-8F66-FDB8-0F14-FCD1031F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94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9FA8D-4FFF-4370-0A53-1E1636DA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34B35C-4074-F812-7467-FE42CAC39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E8B084-4DF4-F360-3D9A-EEA968467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A08E4C-5CE4-FA5F-06F6-D0140D093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4DD22-3D22-30F3-F7B0-91C946D6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E84BF3-11E6-5AB5-B419-F3DF3E8F3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17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9F7DF-69FD-729B-ECE2-C10E5E4F3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2ABBEE-8F99-D09C-1BD6-0522B4069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B6753A-4F96-C937-4861-0CCE9854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0D08386-C666-C0D7-1732-824967B08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C3A1AE4-0A93-F264-06B6-E1C8B98C8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041C627-59FA-F8BF-0E6F-A32CCA14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89298A4-EC7A-1701-D28C-B69A785B8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3324A91-855F-C22B-2E2F-B1A8B1FA9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9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30CCFB-F91A-0F89-44B7-FD1B92EC6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362D1B-7915-AF70-66DA-FA4617118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87A72DA-74DA-39B9-FB81-4F0A94D9E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DF5D0B-D642-202B-447B-877DF26F0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2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BC1E23-93C3-AD8A-F957-3DDD1DFE7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2D66206-C8D4-4E77-B0DE-7B9EDE0E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38A28B-56D5-4EA3-82A5-7A86568B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08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0CB626-B999-6A99-0000-2C4F5415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010028-8F2B-C6BD-F368-CA9F7C71D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701188-1740-5B33-A3FF-8C005F8E2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A6AFD8-CFAF-2869-4E61-D00781695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4810CD-9FA4-7ACE-EDA4-255347F2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8C9693-E736-F251-F310-7E44C068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41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1F579-5C32-79B0-311B-5F92F5BD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E6DB7DA-619D-96AC-DFCF-70522C857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59397E-7018-11A0-BC55-8E9347FBE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E27EDB-F5C5-B3F7-8F0E-3882B5AC7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EDDBBC-4EC0-2C93-FEC0-9C4F60164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DD2E66-0FD0-DEB1-9CC0-450593D2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76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C3A0C27-482A-821C-0531-793C94310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3CF522-9B11-9277-2EEE-CC4D257BD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D4AF05-59CF-186F-3878-B4FCB0D7E7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D4754-D6E5-4B68-B929-817AAE78A520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7DF661-9216-4275-55BD-0088C0F87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A214EF-D906-A667-F39C-7A7278B10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8D3B9-9172-4D3A-9770-CB139513C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45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chemin : vertical 4">
            <a:extLst>
              <a:ext uri="{FF2B5EF4-FFF2-40B4-BE49-F238E27FC236}">
                <a16:creationId xmlns:a16="http://schemas.microsoft.com/office/drawing/2014/main" id="{7D8EBFC7-EB91-69BC-1FD6-00C581381CAE}"/>
              </a:ext>
            </a:extLst>
          </p:cNvPr>
          <p:cNvSpPr/>
          <p:nvPr/>
        </p:nvSpPr>
        <p:spPr>
          <a:xfrm>
            <a:off x="73152" y="2206418"/>
            <a:ext cx="3755136" cy="3833600"/>
          </a:xfrm>
          <a:prstGeom prst="verticalScroll">
            <a:avLst>
              <a:gd name="adj" fmla="val 12167"/>
            </a:avLst>
          </a:prstGeom>
          <a:solidFill>
            <a:srgbClr val="FBF05D">
              <a:alpha val="94118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  <a:latin typeface="Comic Sans MS" panose="030F0702030302020204" pitchFamily="66" charset="0"/>
              </a:rPr>
              <a:t>Exprime de manière claire et concise la mission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  <a:latin typeface="Comic Sans MS" panose="030F0702030302020204" pitchFamily="66" charset="0"/>
              </a:rPr>
              <a:t>Se mémorise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  <a:latin typeface="Comic Sans MS" panose="030F0702030302020204" pitchFamily="66" charset="0"/>
              </a:rPr>
              <a:t>Focalise l’énergie du groupe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  <a:latin typeface="Comic Sans MS" panose="030F0702030302020204" pitchFamily="66" charset="0"/>
              </a:rPr>
              <a:t>Donne les valeurs fondamentales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1"/>
                </a:solidFill>
                <a:latin typeface="Comic Sans MS" panose="030F0702030302020204" pitchFamily="66" charset="0"/>
              </a:rPr>
              <a:t>On peut s’y référer en cas de confusion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E625001-E030-2584-6F43-5C2252414C7A}"/>
              </a:ext>
            </a:extLst>
          </p:cNvPr>
          <p:cNvSpPr txBox="1">
            <a:spLocks/>
          </p:cNvSpPr>
          <p:nvPr/>
        </p:nvSpPr>
        <p:spPr>
          <a:xfrm>
            <a:off x="0" y="408400"/>
            <a:ext cx="12192000" cy="84837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latin typeface="Aharoni" panose="02010803020104030203" pitchFamily="2" charset="-79"/>
                <a:cs typeface="Aharoni" panose="02010803020104030203" pitchFamily="2" charset="-79"/>
              </a:rPr>
              <a:t>Raison d’être du réseau 49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1071785-E8C2-0EEB-5AC7-BE29201F66AA}"/>
              </a:ext>
            </a:extLst>
          </p:cNvPr>
          <p:cNvSpPr txBox="1"/>
          <p:nvPr/>
        </p:nvSpPr>
        <p:spPr>
          <a:xfrm>
            <a:off x="3828288" y="1856117"/>
            <a:ext cx="3569209" cy="4262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Comic Sans MS" panose="030F0702030302020204" pitchFamily="66" charset="0"/>
              </a:rPr>
              <a:t>Nous sommes partir des synthèses du 24 juin pour définir la raison d’être du réseau 49 :</a:t>
            </a:r>
          </a:p>
          <a:p>
            <a:pPr algn="ctr"/>
            <a:endParaRPr lang="fr-FR" sz="1600" i="0" dirty="0">
              <a:effectLst/>
              <a:latin typeface="Comic Sans MS" panose="030F0702030302020204" pitchFamily="66" charset="0"/>
            </a:endParaRPr>
          </a:p>
          <a:p>
            <a:pPr algn="ctr"/>
            <a:r>
              <a:rPr lang="fr-FR" sz="1600" dirty="0">
                <a:latin typeface="Comic Sans MS" panose="030F0702030302020204" pitchFamily="66" charset="0"/>
              </a:rPr>
              <a:t>Il s’agit d’un réseau de pairs pour s’enrichir, rayonner, s’acculturer, porter un discours commun. Un réseau ouvert vers l’extérieur.</a:t>
            </a:r>
          </a:p>
          <a:p>
            <a:pPr algn="ctr"/>
            <a:endParaRPr lang="fr-FR" sz="1600" b="1" i="0" dirty="0">
              <a:effectLst/>
              <a:latin typeface="Comic Sans MS" panose="030F0702030302020204" pitchFamily="66" charset="0"/>
            </a:endParaRPr>
          </a:p>
          <a:p>
            <a:pPr algn="ctr"/>
            <a:r>
              <a:rPr lang="fr-FR" sz="1600" b="1" dirty="0">
                <a:latin typeface="Comic Sans MS" panose="030F0702030302020204" pitchFamily="66" charset="0"/>
              </a:rPr>
              <a:t>3 dimensions se dessinent :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i="0" dirty="0">
                <a:effectLst/>
                <a:latin typeface="Comic Sans MS" panose="030F0702030302020204" pitchFamily="66" charset="0"/>
              </a:rPr>
              <a:t>Croiser, partager, capitaliser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latin typeface="Comic Sans MS" panose="030F0702030302020204" pitchFamily="66" charset="0"/>
              </a:rPr>
              <a:t>Faire ensemble, s’associer, mutualiser les « bonnes pratiques », les outils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i="0" dirty="0">
                <a:effectLst/>
                <a:latin typeface="Comic Sans MS" panose="030F0702030302020204" pitchFamily="66" charset="0"/>
              </a:rPr>
              <a:t>Être garant de la posture et de la démarche métho</a:t>
            </a:r>
            <a:r>
              <a:rPr lang="fr-FR" sz="1600" dirty="0">
                <a:latin typeface="Comic Sans MS" panose="030F0702030302020204" pitchFamily="66" charset="0"/>
              </a:rPr>
              <a:t>dologique</a:t>
            </a:r>
            <a:endParaRPr lang="fr-FR" sz="1600" i="0" dirty="0">
              <a:effectLst/>
              <a:latin typeface="Comic Sans MS" panose="030F0702030302020204" pitchFamily="66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8529BB-F5A9-6CD1-B9B3-3D515CBAD432}"/>
              </a:ext>
            </a:extLst>
          </p:cNvPr>
          <p:cNvSpPr txBox="1"/>
          <p:nvPr/>
        </p:nvSpPr>
        <p:spPr>
          <a:xfrm>
            <a:off x="962406" y="2206418"/>
            <a:ext cx="25946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Raison d’être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33A8BEE-D09C-28B8-BCC7-B5DDE5AB94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66"/>
          <a:stretch/>
        </p:blipFill>
        <p:spPr>
          <a:xfrm>
            <a:off x="7110348" y="1563624"/>
            <a:ext cx="5008500" cy="487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236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107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Comic Sans MS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Aline Villiere</dc:creator>
  <cp:lastModifiedBy>Aline Villiere</cp:lastModifiedBy>
  <cp:revision>3</cp:revision>
  <dcterms:created xsi:type="dcterms:W3CDTF">2024-11-05T15:05:00Z</dcterms:created>
  <dcterms:modified xsi:type="dcterms:W3CDTF">2024-11-05T15:27:41Z</dcterms:modified>
</cp:coreProperties>
</file>